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ns Bold" charset="1" panose="020B0806030504020204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https://www.linkedin.com/in/k-m-naimudin/" TargetMode="External" Type="http://schemas.openxmlformats.org/officeDocument/2006/relationships/hyperlink"/><Relationship Id="rId14" Target="https://github.com/KMNaim" TargetMode="External" Type="http://schemas.openxmlformats.org/officeDocument/2006/relationships/hyperlink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96296" cy="10404167"/>
          </a:xfrm>
          <a:custGeom>
            <a:avLst/>
            <a:gdLst/>
            <a:ahLst/>
            <a:cxnLst/>
            <a:rect r="r" b="b" t="t" l="l"/>
            <a:pathLst>
              <a:path h="10404167" w="18496296">
                <a:moveTo>
                  <a:pt x="0" y="0"/>
                </a:moveTo>
                <a:lnTo>
                  <a:pt x="18496296" y="0"/>
                </a:lnTo>
                <a:lnTo>
                  <a:pt x="18496296" y="10404167"/>
                </a:lnTo>
                <a:lnTo>
                  <a:pt x="0" y="10404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81562" y="9105583"/>
            <a:ext cx="3572847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9"/>
              </a:lnSpc>
              <a:spcBef>
                <a:spcPct val="0"/>
              </a:spcBef>
            </a:pPr>
            <a:r>
              <a:rPr lang="en-US" sz="2299" spc="45">
                <a:solidFill>
                  <a:srgbClr val="DAEFF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July 06</a:t>
            </a:r>
            <a:r>
              <a:rPr lang="en-US" sz="2299" spc="45" strike="noStrike" u="none">
                <a:solidFill>
                  <a:srgbClr val="DAEFF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2024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4855" y="-441096"/>
            <a:ext cx="19465691" cy="11846659"/>
            <a:chOff x="0" y="0"/>
            <a:chExt cx="5126766" cy="31201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6767" cy="3120108"/>
            </a:xfrm>
            <a:custGeom>
              <a:avLst/>
              <a:gdLst/>
              <a:ahLst/>
              <a:cxnLst/>
              <a:rect r="r" b="b" t="t" l="l"/>
              <a:pathLst>
                <a:path h="3120108" w="5126767">
                  <a:moveTo>
                    <a:pt x="20284" y="0"/>
                  </a:moveTo>
                  <a:lnTo>
                    <a:pt x="5106483" y="0"/>
                  </a:lnTo>
                  <a:cubicBezTo>
                    <a:pt x="5117685" y="0"/>
                    <a:pt x="5126767" y="9081"/>
                    <a:pt x="5126767" y="20284"/>
                  </a:cubicBezTo>
                  <a:lnTo>
                    <a:pt x="5126767" y="3099824"/>
                  </a:lnTo>
                  <a:cubicBezTo>
                    <a:pt x="5126767" y="3111026"/>
                    <a:pt x="5117685" y="3120108"/>
                    <a:pt x="5106483" y="3120108"/>
                  </a:cubicBezTo>
                  <a:lnTo>
                    <a:pt x="20284" y="3120108"/>
                  </a:lnTo>
                  <a:cubicBezTo>
                    <a:pt x="9081" y="3120108"/>
                    <a:pt x="0" y="3111026"/>
                    <a:pt x="0" y="3099824"/>
                  </a:cubicBezTo>
                  <a:lnTo>
                    <a:pt x="0" y="20284"/>
                  </a:lnTo>
                  <a:cubicBezTo>
                    <a:pt x="0" y="9081"/>
                    <a:pt x="9081" y="0"/>
                    <a:pt x="20284" y="0"/>
                  </a:cubicBezTo>
                  <a:close/>
                </a:path>
              </a:pathLst>
            </a:custGeom>
            <a:solidFill>
              <a:srgbClr val="1616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126766" cy="3186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12821" y="1603893"/>
            <a:ext cx="12846479" cy="7079214"/>
            <a:chOff x="0" y="0"/>
            <a:chExt cx="147496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4969" cy="812800"/>
            </a:xfrm>
            <a:custGeom>
              <a:avLst/>
              <a:gdLst/>
              <a:ahLst/>
              <a:cxnLst/>
              <a:rect r="r" b="b" t="t" l="l"/>
              <a:pathLst>
                <a:path h="812800" w="1474969">
                  <a:moveTo>
                    <a:pt x="13861" y="0"/>
                  </a:moveTo>
                  <a:lnTo>
                    <a:pt x="1461108" y="0"/>
                  </a:lnTo>
                  <a:cubicBezTo>
                    <a:pt x="1464784" y="0"/>
                    <a:pt x="1468309" y="1460"/>
                    <a:pt x="1470909" y="4060"/>
                  </a:cubicBezTo>
                  <a:cubicBezTo>
                    <a:pt x="1473508" y="6659"/>
                    <a:pt x="1474969" y="10185"/>
                    <a:pt x="1474969" y="13861"/>
                  </a:cubicBezTo>
                  <a:lnTo>
                    <a:pt x="1474969" y="798939"/>
                  </a:lnTo>
                  <a:cubicBezTo>
                    <a:pt x="1474969" y="802615"/>
                    <a:pt x="1473508" y="806141"/>
                    <a:pt x="1470909" y="808740"/>
                  </a:cubicBezTo>
                  <a:cubicBezTo>
                    <a:pt x="1468309" y="811340"/>
                    <a:pt x="1464784" y="812800"/>
                    <a:pt x="1461108" y="812800"/>
                  </a:cubicBezTo>
                  <a:lnTo>
                    <a:pt x="13861" y="812800"/>
                  </a:lnTo>
                  <a:cubicBezTo>
                    <a:pt x="10185" y="812800"/>
                    <a:pt x="6659" y="811340"/>
                    <a:pt x="4060" y="808740"/>
                  </a:cubicBezTo>
                  <a:cubicBezTo>
                    <a:pt x="1460" y="806141"/>
                    <a:pt x="0" y="802615"/>
                    <a:pt x="0" y="798939"/>
                  </a:cubicBezTo>
                  <a:lnTo>
                    <a:pt x="0" y="13861"/>
                  </a:lnTo>
                  <a:cubicBezTo>
                    <a:pt x="0" y="10185"/>
                    <a:pt x="1460" y="6659"/>
                    <a:pt x="4060" y="4060"/>
                  </a:cubicBezTo>
                  <a:cubicBezTo>
                    <a:pt x="6659" y="1460"/>
                    <a:pt x="10185" y="0"/>
                    <a:pt x="1386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50" r="0" b="-75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45113" y="4138981"/>
            <a:ext cx="2974923" cy="2009039"/>
          </a:xfrm>
          <a:custGeom>
            <a:avLst/>
            <a:gdLst/>
            <a:ahLst/>
            <a:cxnLst/>
            <a:rect r="r" b="b" t="t" l="l"/>
            <a:pathLst>
              <a:path h="2009039" w="2974923">
                <a:moveTo>
                  <a:pt x="0" y="0"/>
                </a:moveTo>
                <a:lnTo>
                  <a:pt x="2974923" y="0"/>
                </a:lnTo>
                <a:lnTo>
                  <a:pt x="2974923" y="2009038"/>
                </a:lnTo>
                <a:lnTo>
                  <a:pt x="0" y="2009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73830" cy="10472830"/>
          </a:xfrm>
          <a:custGeom>
            <a:avLst/>
            <a:gdLst/>
            <a:ahLst/>
            <a:cxnLst/>
            <a:rect r="r" b="b" t="t" l="l"/>
            <a:pathLst>
              <a:path h="10472830" w="18473830">
                <a:moveTo>
                  <a:pt x="0" y="0"/>
                </a:moveTo>
                <a:lnTo>
                  <a:pt x="18473830" y="0"/>
                </a:lnTo>
                <a:lnTo>
                  <a:pt x="18473830" y="10472830"/>
                </a:lnTo>
                <a:lnTo>
                  <a:pt x="0" y="1047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5" t="-505" r="-645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534645" cy="14257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4645" cy="1425738"/>
            </a:xfrm>
            <a:custGeom>
              <a:avLst/>
              <a:gdLst/>
              <a:ahLst/>
              <a:cxnLst/>
              <a:rect r="r" b="b" t="t" l="l"/>
              <a:pathLst>
                <a:path h="1425738" w="2534645">
                  <a:moveTo>
                    <a:pt x="0" y="0"/>
                  </a:moveTo>
                  <a:lnTo>
                    <a:pt x="2534645" y="0"/>
                  </a:lnTo>
                  <a:lnTo>
                    <a:pt x="2534645" y="1425738"/>
                  </a:lnTo>
                  <a:lnTo>
                    <a:pt x="0" y="1425738"/>
                  </a:lnTo>
                  <a:close/>
                </a:path>
              </a:pathLst>
            </a:custGeom>
            <a:blipFill>
              <a:blip r:embed="rId2"/>
              <a:stretch>
                <a:fillRect l="-17912" t="0" r="-17912" b="-2023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986684" y="6442061"/>
            <a:ext cx="225322" cy="309190"/>
          </a:xfrm>
          <a:custGeom>
            <a:avLst/>
            <a:gdLst/>
            <a:ahLst/>
            <a:cxnLst/>
            <a:rect r="r" b="b" t="t" l="l"/>
            <a:pathLst>
              <a:path h="309190" w="225322">
                <a:moveTo>
                  <a:pt x="0" y="0"/>
                </a:moveTo>
                <a:lnTo>
                  <a:pt x="225322" y="0"/>
                </a:lnTo>
                <a:lnTo>
                  <a:pt x="225322" y="309189"/>
                </a:lnTo>
                <a:lnTo>
                  <a:pt x="0" y="309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23417" y="7008870"/>
            <a:ext cx="351856" cy="351856"/>
          </a:xfrm>
          <a:custGeom>
            <a:avLst/>
            <a:gdLst/>
            <a:ahLst/>
            <a:cxnLst/>
            <a:rect r="r" b="b" t="t" l="l"/>
            <a:pathLst>
              <a:path h="351856" w="351856">
                <a:moveTo>
                  <a:pt x="0" y="0"/>
                </a:moveTo>
                <a:lnTo>
                  <a:pt x="351856" y="0"/>
                </a:lnTo>
                <a:lnTo>
                  <a:pt x="351856" y="351856"/>
                </a:lnTo>
                <a:lnTo>
                  <a:pt x="0" y="351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62412" y="8234320"/>
            <a:ext cx="287928" cy="270652"/>
          </a:xfrm>
          <a:custGeom>
            <a:avLst/>
            <a:gdLst/>
            <a:ahLst/>
            <a:cxnLst/>
            <a:rect r="r" b="b" t="t" l="l"/>
            <a:pathLst>
              <a:path h="270652" w="287928">
                <a:moveTo>
                  <a:pt x="0" y="0"/>
                </a:moveTo>
                <a:lnTo>
                  <a:pt x="287927" y="0"/>
                </a:lnTo>
                <a:lnTo>
                  <a:pt x="287927" y="270652"/>
                </a:lnTo>
                <a:lnTo>
                  <a:pt x="0" y="270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62412" y="7637390"/>
            <a:ext cx="273867" cy="273867"/>
          </a:xfrm>
          <a:custGeom>
            <a:avLst/>
            <a:gdLst/>
            <a:ahLst/>
            <a:cxnLst/>
            <a:rect r="r" b="b" t="t" l="l"/>
            <a:pathLst>
              <a:path h="273867" w="273867">
                <a:moveTo>
                  <a:pt x="0" y="0"/>
                </a:moveTo>
                <a:lnTo>
                  <a:pt x="273866" y="0"/>
                </a:lnTo>
                <a:lnTo>
                  <a:pt x="273866" y="273866"/>
                </a:lnTo>
                <a:lnTo>
                  <a:pt x="0" y="2738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17337" y="1267308"/>
            <a:ext cx="7315200" cy="2286000"/>
          </a:xfrm>
          <a:custGeom>
            <a:avLst/>
            <a:gdLst/>
            <a:ahLst/>
            <a:cxnLst/>
            <a:rect r="r" b="b" t="t" l="l"/>
            <a:pathLst>
              <a:path h="2286000" w="7315200">
                <a:moveTo>
                  <a:pt x="0" y="0"/>
                </a:moveTo>
                <a:lnTo>
                  <a:pt x="7315200" y="0"/>
                </a:lnTo>
                <a:lnTo>
                  <a:pt x="73152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98484" y="4543908"/>
            <a:ext cx="643405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 spc="240">
                <a:solidFill>
                  <a:srgbClr val="FFBD5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K.M. NAIMUDDIN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98484" y="5207634"/>
            <a:ext cx="4202663" cy="53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75"/>
              </a:lnSpc>
            </a:pPr>
            <a:r>
              <a:rPr lang="en-US" sz="2599" spc="5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Name: MIP-DA-10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81356" y="7533395"/>
            <a:ext cx="2238940" cy="41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2332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3" tooltip="https://www.linkedin.com/in/k-m-naimudin/"/>
              </a:rPr>
              <a:t>k-m-naimudin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81356" y="6384911"/>
            <a:ext cx="3001892" cy="39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4"/>
              </a:lnSpc>
            </a:pPr>
            <a:r>
              <a:rPr lang="en-US" sz="23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(+880) 1869555571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81356" y="6933072"/>
            <a:ext cx="4638811" cy="41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4"/>
              </a:lnSpc>
            </a:pPr>
            <a:r>
              <a:rPr lang="en-US" sz="23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Kmnaimuddin.cse@gmail.com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81356" y="8128718"/>
            <a:ext cx="3811541" cy="41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2332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14" tooltip="https://github.com/KMNaim"/>
              </a:rPr>
              <a:t>KMNaim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73830" cy="10287000"/>
          </a:xfrm>
          <a:custGeom>
            <a:avLst/>
            <a:gdLst/>
            <a:ahLst/>
            <a:cxnLst/>
            <a:rect r="r" b="b" t="t" l="l"/>
            <a:pathLst>
              <a:path h="10287000" w="18473830">
                <a:moveTo>
                  <a:pt x="0" y="0"/>
                </a:moveTo>
                <a:lnTo>
                  <a:pt x="18473830" y="0"/>
                </a:lnTo>
                <a:lnTo>
                  <a:pt x="184738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8" r="0" b="-508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63195" cy="10385547"/>
          </a:xfrm>
          <a:custGeom>
            <a:avLst/>
            <a:gdLst/>
            <a:ahLst/>
            <a:cxnLst/>
            <a:rect r="r" b="b" t="t" l="l"/>
            <a:pathLst>
              <a:path h="10385547" w="18463195">
                <a:moveTo>
                  <a:pt x="0" y="0"/>
                </a:moveTo>
                <a:lnTo>
                  <a:pt x="18463195" y="0"/>
                </a:lnTo>
                <a:lnTo>
                  <a:pt x="18463195" y="10385547"/>
                </a:lnTo>
                <a:lnTo>
                  <a:pt x="0" y="1038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00377" cy="10472830"/>
          </a:xfrm>
          <a:custGeom>
            <a:avLst/>
            <a:gdLst/>
            <a:ahLst/>
            <a:cxnLst/>
            <a:rect r="r" b="b" t="t" l="l"/>
            <a:pathLst>
              <a:path h="10472830" w="18500377">
                <a:moveTo>
                  <a:pt x="0" y="0"/>
                </a:moveTo>
                <a:lnTo>
                  <a:pt x="18500377" y="0"/>
                </a:lnTo>
                <a:lnTo>
                  <a:pt x="18500377" y="10472830"/>
                </a:lnTo>
                <a:lnTo>
                  <a:pt x="0" y="1047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9" t="-577" r="-609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73830" cy="10287000"/>
          </a:xfrm>
          <a:custGeom>
            <a:avLst/>
            <a:gdLst/>
            <a:ahLst/>
            <a:cxnLst/>
            <a:rect r="r" b="b" t="t" l="l"/>
            <a:pathLst>
              <a:path h="10287000" w="18473830">
                <a:moveTo>
                  <a:pt x="0" y="0"/>
                </a:moveTo>
                <a:lnTo>
                  <a:pt x="18473830" y="0"/>
                </a:lnTo>
                <a:lnTo>
                  <a:pt x="184738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8" r="0" b="-50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4154" y="-980430"/>
            <a:ext cx="19688927" cy="12002924"/>
            <a:chOff x="0" y="0"/>
            <a:chExt cx="5185561" cy="31612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5561" cy="3161264"/>
            </a:xfrm>
            <a:custGeom>
              <a:avLst/>
              <a:gdLst/>
              <a:ahLst/>
              <a:cxnLst/>
              <a:rect r="r" b="b" t="t" l="l"/>
              <a:pathLst>
                <a:path h="3161264" w="5185561">
                  <a:moveTo>
                    <a:pt x="20054" y="0"/>
                  </a:moveTo>
                  <a:lnTo>
                    <a:pt x="5165507" y="0"/>
                  </a:lnTo>
                  <a:cubicBezTo>
                    <a:pt x="5176582" y="0"/>
                    <a:pt x="5185561" y="8978"/>
                    <a:pt x="5185561" y="20054"/>
                  </a:cubicBezTo>
                  <a:lnTo>
                    <a:pt x="5185561" y="3141210"/>
                  </a:lnTo>
                  <a:cubicBezTo>
                    <a:pt x="5185561" y="3152286"/>
                    <a:pt x="5176582" y="3161264"/>
                    <a:pt x="5165507" y="3161264"/>
                  </a:cubicBezTo>
                  <a:lnTo>
                    <a:pt x="20054" y="3161264"/>
                  </a:lnTo>
                  <a:cubicBezTo>
                    <a:pt x="8978" y="3161264"/>
                    <a:pt x="0" y="3152286"/>
                    <a:pt x="0" y="3141210"/>
                  </a:cubicBezTo>
                  <a:lnTo>
                    <a:pt x="0" y="20054"/>
                  </a:lnTo>
                  <a:cubicBezTo>
                    <a:pt x="0" y="8978"/>
                    <a:pt x="8978" y="0"/>
                    <a:pt x="20054" y="0"/>
                  </a:cubicBezTo>
                  <a:close/>
                </a:path>
              </a:pathLst>
            </a:custGeom>
            <a:solidFill>
              <a:srgbClr val="1616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185561" cy="3227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496909" cy="10404512"/>
          </a:xfrm>
          <a:custGeom>
            <a:avLst/>
            <a:gdLst/>
            <a:ahLst/>
            <a:cxnLst/>
            <a:rect r="r" b="b" t="t" l="l"/>
            <a:pathLst>
              <a:path h="10404512" w="18496909">
                <a:moveTo>
                  <a:pt x="0" y="0"/>
                </a:moveTo>
                <a:lnTo>
                  <a:pt x="18496909" y="0"/>
                </a:lnTo>
                <a:lnTo>
                  <a:pt x="18496909" y="10404512"/>
                </a:lnTo>
                <a:lnTo>
                  <a:pt x="0" y="1040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7587" y="3019052"/>
            <a:ext cx="18170926" cy="11846659"/>
            <a:chOff x="0" y="0"/>
            <a:chExt cx="4785758" cy="31201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85758" cy="3120108"/>
            </a:xfrm>
            <a:custGeom>
              <a:avLst/>
              <a:gdLst/>
              <a:ahLst/>
              <a:cxnLst/>
              <a:rect r="r" b="b" t="t" l="l"/>
              <a:pathLst>
                <a:path h="3120108" w="4785758">
                  <a:moveTo>
                    <a:pt x="21729" y="0"/>
                  </a:moveTo>
                  <a:lnTo>
                    <a:pt x="4764029" y="0"/>
                  </a:lnTo>
                  <a:cubicBezTo>
                    <a:pt x="4776030" y="0"/>
                    <a:pt x="4785758" y="9728"/>
                    <a:pt x="4785758" y="21729"/>
                  </a:cubicBezTo>
                  <a:lnTo>
                    <a:pt x="4785758" y="3098379"/>
                  </a:lnTo>
                  <a:cubicBezTo>
                    <a:pt x="4785758" y="3104142"/>
                    <a:pt x="4783469" y="3109669"/>
                    <a:pt x="4779394" y="3113743"/>
                  </a:cubicBezTo>
                  <a:cubicBezTo>
                    <a:pt x="4775319" y="3117818"/>
                    <a:pt x="4769792" y="3120108"/>
                    <a:pt x="4764029" y="3120108"/>
                  </a:cubicBezTo>
                  <a:lnTo>
                    <a:pt x="21729" y="3120108"/>
                  </a:lnTo>
                  <a:cubicBezTo>
                    <a:pt x="15966" y="3120108"/>
                    <a:pt x="10439" y="3117818"/>
                    <a:pt x="6364" y="3113743"/>
                  </a:cubicBezTo>
                  <a:cubicBezTo>
                    <a:pt x="2289" y="3109669"/>
                    <a:pt x="0" y="3104142"/>
                    <a:pt x="0" y="3098379"/>
                  </a:cubicBezTo>
                  <a:lnTo>
                    <a:pt x="0" y="21729"/>
                  </a:lnTo>
                  <a:cubicBezTo>
                    <a:pt x="0" y="9728"/>
                    <a:pt x="9728" y="0"/>
                    <a:pt x="21729" y="0"/>
                  </a:cubicBezTo>
                  <a:close/>
                </a:path>
              </a:pathLst>
            </a:custGeom>
            <a:solidFill>
              <a:srgbClr val="16161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4785758" cy="3186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4238393"/>
            <a:ext cx="18288000" cy="2971039"/>
          </a:xfrm>
          <a:custGeom>
            <a:avLst/>
            <a:gdLst/>
            <a:ahLst/>
            <a:cxnLst/>
            <a:rect r="r" b="b" t="t" l="l"/>
            <a:pathLst>
              <a:path h="2971039" w="18288000">
                <a:moveTo>
                  <a:pt x="0" y="0"/>
                </a:moveTo>
                <a:lnTo>
                  <a:pt x="18288000" y="0"/>
                </a:lnTo>
                <a:lnTo>
                  <a:pt x="18288000" y="2971038"/>
                </a:lnTo>
                <a:lnTo>
                  <a:pt x="0" y="297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4422" r="0" b="-3182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73830" cy="10287000"/>
          </a:xfrm>
          <a:custGeom>
            <a:avLst/>
            <a:gdLst/>
            <a:ahLst/>
            <a:cxnLst/>
            <a:rect r="r" b="b" t="t" l="l"/>
            <a:pathLst>
              <a:path h="10287000" w="18473830">
                <a:moveTo>
                  <a:pt x="0" y="0"/>
                </a:moveTo>
                <a:lnTo>
                  <a:pt x="18473830" y="0"/>
                </a:lnTo>
                <a:lnTo>
                  <a:pt x="184738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8" r="0" b="-50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47283" cy="10287000"/>
          </a:xfrm>
          <a:custGeom>
            <a:avLst/>
            <a:gdLst/>
            <a:ahLst/>
            <a:cxnLst/>
            <a:rect r="r" b="b" t="t" l="l"/>
            <a:pathLst>
              <a:path h="10287000" w="18447283">
                <a:moveTo>
                  <a:pt x="0" y="0"/>
                </a:moveTo>
                <a:lnTo>
                  <a:pt x="18447283" y="0"/>
                </a:lnTo>
                <a:lnTo>
                  <a:pt x="184472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5" r="0" b="-43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80841" cy="10395473"/>
          </a:xfrm>
          <a:custGeom>
            <a:avLst/>
            <a:gdLst/>
            <a:ahLst/>
            <a:cxnLst/>
            <a:rect r="r" b="b" t="t" l="l"/>
            <a:pathLst>
              <a:path h="10395473" w="18480841">
                <a:moveTo>
                  <a:pt x="0" y="0"/>
                </a:moveTo>
                <a:lnTo>
                  <a:pt x="18480841" y="0"/>
                </a:lnTo>
                <a:lnTo>
                  <a:pt x="18480841" y="10395473"/>
                </a:lnTo>
                <a:lnTo>
                  <a:pt x="0" y="10395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DAGKL5T9SZ0</dc:identifier>
  <dcterms:modified xsi:type="dcterms:W3CDTF">2011-08-01T06:04:30Z</dcterms:modified>
  <cp:revision>1</cp:revision>
  <dc:title>3rd task_Songs Analysis with Power BI</dc:title>
</cp:coreProperties>
</file>